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5949"/>
    <a:srgbClr val="FC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/Relationships>
</file>

<file path=ppt/media/image1.wmf>
</file>

<file path=ppt/media/image10.png>
</file>

<file path=ppt/media/image11.png>
</file>

<file path=ppt/media/image12.png>
</file>

<file path=ppt/media/image13.png>
</file>

<file path=ppt/media/image14.png>
</file>

<file path=ppt/media/image15.wmf>
</file>

<file path=ppt/media/image16.wmf>
</file>

<file path=ppt/media/image17.wmf>
</file>

<file path=ppt/media/image2.wmf>
</file>

<file path=ppt/media/image3.png>
</file>

<file path=ppt/media/image4.jpeg>
</file>

<file path=ppt/media/image5.png>
</file>

<file path=ppt/media/image6.png>
</file>

<file path=ppt/media/image7.png>
</file>

<file path=ppt/media/image8.wm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178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398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1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0261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812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16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242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477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8762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632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337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87F25-F5A4-4EF5-AB00-A1CDF9E6E47E}" type="datetimeFigureOut">
              <a:rPr lang="ko-KR" altLang="en-US" smtClean="0"/>
              <a:t>2016-05-01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AC157-537F-453B-92B8-2F6ED069BA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1986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w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w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6.wmf"/><Relationship Id="rId11" Type="http://schemas.openxmlformats.org/officeDocument/2006/relationships/image" Target="../media/image14.png"/><Relationship Id="rId5" Type="http://schemas.openxmlformats.org/officeDocument/2006/relationships/oleObject" Target="../embeddings/oleObject5.bin"/><Relationship Id="rId10" Type="http://schemas.openxmlformats.org/officeDocument/2006/relationships/image" Target="../media/image13.png"/><Relationship Id="rId4" Type="http://schemas.openxmlformats.org/officeDocument/2006/relationships/image" Target="../media/image15.wmf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개체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1794818"/>
              </p:ext>
            </p:extLst>
          </p:nvPr>
        </p:nvGraphicFramePr>
        <p:xfrm>
          <a:off x="1211020" y="682407"/>
          <a:ext cx="9771548" cy="549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Image" r:id="rId3" imgW="9307800" imgH="5231520" progId="Photoshop.Image.13">
                  <p:embed/>
                </p:oleObj>
              </mc:Choice>
              <mc:Fallback>
                <p:oleObj name="Image" r:id="rId3" imgW="9307800" imgH="5231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1020" y="682407"/>
                        <a:ext cx="9771548" cy="549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889500" y="2105561"/>
            <a:ext cx="2413000" cy="2646878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밥</a:t>
            </a:r>
            <a:endParaRPr lang="ko-KR" altLang="en-US" sz="1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2915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2752165" y="1648384"/>
            <a:ext cx="1990800" cy="3954557"/>
            <a:chOff x="2752165" y="1648384"/>
            <a:chExt cx="1990800" cy="3954557"/>
          </a:xfrm>
        </p:grpSpPr>
        <p:sp>
          <p:nvSpPr>
            <p:cNvPr id="10" name="직사각형 9"/>
            <p:cNvSpPr/>
            <p:nvPr/>
          </p:nvSpPr>
          <p:spPr>
            <a:xfrm>
              <a:off x="2752165" y="3612776"/>
              <a:ext cx="1990165" cy="1990165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2752165" y="1648384"/>
              <a:ext cx="1990800" cy="1990800"/>
            </a:xfrm>
            <a:prstGeom prst="rect">
              <a:avLst/>
            </a:prstGeom>
            <a:solidFill>
              <a:srgbClr val="F559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800" dirty="0" smtClean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밥</a:t>
              </a:r>
              <a:endParaRPr lang="ko-KR" altLang="en-US" sz="48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cxnSp>
          <p:nvCxnSpPr>
            <p:cNvPr id="3" name="직선 연결선 2"/>
            <p:cNvCxnSpPr/>
            <p:nvPr/>
          </p:nvCxnSpPr>
          <p:spPr>
            <a:xfrm>
              <a:off x="2752165" y="3639184"/>
              <a:ext cx="199016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/>
          <p:cNvGrpSpPr/>
          <p:nvPr/>
        </p:nvGrpSpPr>
        <p:grpSpPr>
          <a:xfrm>
            <a:off x="5100282" y="1648384"/>
            <a:ext cx="1990800" cy="3936627"/>
            <a:chOff x="5100282" y="1648384"/>
            <a:chExt cx="1990800" cy="3936627"/>
          </a:xfrm>
        </p:grpSpPr>
        <p:sp>
          <p:nvSpPr>
            <p:cNvPr id="11" name="직사각형 10"/>
            <p:cNvSpPr/>
            <p:nvPr/>
          </p:nvSpPr>
          <p:spPr>
            <a:xfrm>
              <a:off x="5100917" y="3594846"/>
              <a:ext cx="1990165" cy="1990165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5100282" y="1648384"/>
              <a:ext cx="1990800" cy="1990800"/>
            </a:xfrm>
            <a:prstGeom prst="rect">
              <a:avLst/>
            </a:prstGeom>
            <a:solidFill>
              <a:srgbClr val="F559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8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술</a:t>
              </a:r>
            </a:p>
          </p:txBody>
        </p:sp>
        <p:cxnSp>
          <p:nvCxnSpPr>
            <p:cNvPr id="19" name="직선 연결선 18"/>
            <p:cNvCxnSpPr/>
            <p:nvPr/>
          </p:nvCxnSpPr>
          <p:spPr>
            <a:xfrm>
              <a:off x="5100917" y="3639184"/>
              <a:ext cx="199016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7493858" y="1648384"/>
            <a:ext cx="1990800" cy="3954557"/>
            <a:chOff x="7493858" y="1648384"/>
            <a:chExt cx="1990800" cy="3954557"/>
          </a:xfrm>
        </p:grpSpPr>
        <p:sp>
          <p:nvSpPr>
            <p:cNvPr id="12" name="직사각형 11"/>
            <p:cNvSpPr/>
            <p:nvPr/>
          </p:nvSpPr>
          <p:spPr>
            <a:xfrm>
              <a:off x="7494493" y="3612776"/>
              <a:ext cx="1990165" cy="1990165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7493858" y="1648384"/>
              <a:ext cx="1990800" cy="1990800"/>
            </a:xfrm>
            <a:prstGeom prst="rect">
              <a:avLst/>
            </a:prstGeom>
            <a:solidFill>
              <a:srgbClr val="F559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8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해장</a:t>
              </a:r>
            </a:p>
          </p:txBody>
        </p:sp>
        <p:cxnSp>
          <p:nvCxnSpPr>
            <p:cNvPr id="20" name="직선 연결선 19"/>
            <p:cNvCxnSpPr/>
            <p:nvPr/>
          </p:nvCxnSpPr>
          <p:spPr>
            <a:xfrm>
              <a:off x="7493858" y="3639184"/>
              <a:ext cx="199016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36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개체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6924668"/>
              </p:ext>
            </p:extLst>
          </p:nvPr>
        </p:nvGraphicFramePr>
        <p:xfrm>
          <a:off x="1219201" y="685282"/>
          <a:ext cx="9755186" cy="548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Image" r:id="rId3" imgW="10069560" imgH="5663160" progId="Photoshop.Image.13">
                  <p:embed/>
                </p:oleObj>
              </mc:Choice>
              <mc:Fallback>
                <p:oleObj name="Image" r:id="rId3" imgW="10069560" imgH="5663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9201" y="685282"/>
                        <a:ext cx="9755186" cy="5485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165600" y="2321005"/>
            <a:ext cx="3860800" cy="2215991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8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치킨</a:t>
            </a:r>
            <a:endParaRPr lang="ko-KR" altLang="en-US" sz="1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4668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6405842" y="3821066"/>
            <a:ext cx="2093119" cy="2093119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2040031" y="3821066"/>
            <a:ext cx="2093119" cy="2093119"/>
          </a:xfrm>
          <a:prstGeom prst="ellipse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6199654" y="1382666"/>
            <a:ext cx="2093119" cy="2093119"/>
          </a:xfrm>
          <a:prstGeom prst="ellipse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428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9950" y="-1747838"/>
            <a:ext cx="5372100" cy="10353675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5719063" y="599798"/>
            <a:ext cx="798278" cy="798278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5719063" y="2141727"/>
            <a:ext cx="798278" cy="798278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5719063" y="3705440"/>
            <a:ext cx="798278" cy="798278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5719063" y="5269153"/>
            <a:ext cx="798278" cy="798278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12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0180901"/>
              </p:ext>
            </p:extLst>
          </p:nvPr>
        </p:nvGraphicFramePr>
        <p:xfrm>
          <a:off x="3200400" y="533400"/>
          <a:ext cx="5789613" cy="5789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Image" r:id="rId3" imgW="5790240" imgH="5790240" progId="Photoshop.Image.13">
                  <p:embed/>
                </p:oleObj>
              </mc:Choice>
              <mc:Fallback>
                <p:oleObj name="Image" r:id="rId3" imgW="5790240" imgH="5790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00400" y="533400"/>
                        <a:ext cx="5789613" cy="5789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782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625" y="1685925"/>
            <a:ext cx="523875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870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285875"/>
            <a:ext cx="7620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435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872" y="262174"/>
            <a:ext cx="10094256" cy="633365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752165" y="3612776"/>
            <a:ext cx="1990165" cy="1990165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00917" y="3594846"/>
            <a:ext cx="1990165" cy="1990165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7494493" y="3612776"/>
            <a:ext cx="1990165" cy="1990165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823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46094" y="699247"/>
            <a:ext cx="9914965" cy="5405718"/>
          </a:xfrm>
          <a:prstGeom prst="rect">
            <a:avLst/>
          </a:prstGeom>
          <a:solidFill>
            <a:srgbClr val="F55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8921875"/>
              </p:ext>
            </p:extLst>
          </p:nvPr>
        </p:nvGraphicFramePr>
        <p:xfrm>
          <a:off x="2719669" y="1602331"/>
          <a:ext cx="2042042" cy="20229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9" name="Image" r:id="rId3" imgW="2717280" imgH="2691720" progId="Photoshop.Image.13">
                  <p:embed/>
                </p:oleObj>
              </mc:Choice>
              <mc:Fallback>
                <p:oleObj name="Image" r:id="rId3" imgW="2717280" imgH="2691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19669" y="1602331"/>
                        <a:ext cx="2042042" cy="20229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4684196"/>
              </p:ext>
            </p:extLst>
          </p:nvPr>
        </p:nvGraphicFramePr>
        <p:xfrm>
          <a:off x="5112828" y="1604682"/>
          <a:ext cx="2011166" cy="20206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" name="Image" r:id="rId5" imgW="2704680" imgH="2717280" progId="Photoshop.Image.13">
                  <p:embed/>
                </p:oleObj>
              </mc:Choice>
              <mc:Fallback>
                <p:oleObj name="Image" r:id="rId5" imgW="2704680" imgH="2717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12828" y="1604682"/>
                        <a:ext cx="2011166" cy="20206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0393393"/>
              </p:ext>
            </p:extLst>
          </p:nvPr>
        </p:nvGraphicFramePr>
        <p:xfrm>
          <a:off x="7475111" y="1605931"/>
          <a:ext cx="2028928" cy="20193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1" name="Image" r:id="rId7" imgW="2691720" imgH="2679120" progId="Photoshop.Image.13">
                  <p:embed/>
                </p:oleObj>
              </mc:Choice>
              <mc:Fallback>
                <p:oleObj name="Image" r:id="rId7" imgW="2691720" imgH="2679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475111" y="1605931"/>
                        <a:ext cx="2028928" cy="20193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직사각형 9"/>
          <p:cNvSpPr/>
          <p:nvPr/>
        </p:nvSpPr>
        <p:spPr>
          <a:xfrm>
            <a:off x="2752165" y="3612776"/>
            <a:ext cx="1990165" cy="1990165"/>
          </a:xfrm>
          <a:prstGeom prst="rect">
            <a:avLst/>
          </a:prstGeom>
          <a:blipFill>
            <a:blip r:embed="rId9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100917" y="3594846"/>
            <a:ext cx="1990165" cy="1990165"/>
          </a:xfrm>
          <a:prstGeom prst="rect">
            <a:avLst/>
          </a:prstGeom>
          <a:blipFill>
            <a:blip r:embed="rId10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7494493" y="3612776"/>
            <a:ext cx="1990165" cy="1990165"/>
          </a:xfrm>
          <a:prstGeom prst="rect">
            <a:avLst/>
          </a:prstGeom>
          <a:blipFill>
            <a:blip r:embed="rId11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719669" y="1602331"/>
            <a:ext cx="2030131" cy="20301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4800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4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밥</a:t>
            </a:r>
            <a:endParaRPr lang="ko-KR" altLang="en-US" sz="4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120298" y="1602331"/>
            <a:ext cx="2030131" cy="20301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술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7453033" y="1602331"/>
            <a:ext cx="2030131" cy="20301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해장</a:t>
            </a:r>
          </a:p>
        </p:txBody>
      </p:sp>
    </p:spTree>
    <p:extLst>
      <p:ext uri="{BB962C8B-B14F-4D97-AF65-F5344CB8AC3E}">
        <p14:creationId xmlns:p14="http://schemas.microsoft.com/office/powerpoint/2010/main" val="239870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9</Words>
  <Application>Microsoft Office PowerPoint</Application>
  <PresentationFormat>와이드스크린</PresentationFormat>
  <Paragraphs>9</Paragraphs>
  <Slides>10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맑은 고딕</vt:lpstr>
      <vt:lpstr>배달의민족 도현</vt:lpstr>
      <vt:lpstr>배달의민족 주아</vt:lpstr>
      <vt:lpstr>Arial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이지명</dc:creator>
  <cp:lastModifiedBy>이지명</cp:lastModifiedBy>
  <cp:revision>15</cp:revision>
  <dcterms:created xsi:type="dcterms:W3CDTF">2016-04-26T15:42:10Z</dcterms:created>
  <dcterms:modified xsi:type="dcterms:W3CDTF">2016-04-30T16:24:34Z</dcterms:modified>
</cp:coreProperties>
</file>

<file path=docProps/thumbnail.jpeg>
</file>